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81" r:id="rId4"/>
    <p:sldId id="282" r:id="rId5"/>
    <p:sldId id="283" r:id="rId6"/>
    <p:sldId id="284" r:id="rId7"/>
    <p:sldId id="285" r:id="rId8"/>
    <p:sldId id="286" r:id="rId9"/>
    <p:sldId id="288" r:id="rId10"/>
    <p:sldId id="29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2" d="100"/>
          <a:sy n="102" d="100"/>
        </p:scale>
        <p:origin x="76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08.06.2024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4300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8017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5804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7102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90192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3392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4343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430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08.06.2024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068960"/>
            <a:ext cx="8064896" cy="3096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400" i="1" dirty="0" err="1">
                <a:latin typeface="Georgia" panose="02040502050405020303" pitchFamily="18" charset="0"/>
              </a:rPr>
              <a:t>Моє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покладання</a:t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на Бога для</a:t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 err="1">
                <a:latin typeface="Georgia" panose="02040502050405020303" pitchFamily="18" charset="0"/>
              </a:rPr>
              <a:t>досягнення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успіху</a:t>
            </a:r>
            <a:endParaRPr lang="ru-RU" sz="4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1916832"/>
            <a:ext cx="914400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Надійся на Господа,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брате-баптисте, будь сильний,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хай буде міцне твоє серце,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надійся на Господа, </a:t>
            </a:r>
            <a:endParaRPr lang="en-US" sz="4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брате-баптисте!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27:14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76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5496" y="1556792"/>
            <a:ext cx="9108504" cy="45365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Господь Бог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Всемогутній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світло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й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моє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кого я, ____</a:t>
            </a:r>
            <a: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__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буду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боятись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Переможний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Господь </a:t>
            </a:r>
            <a:r>
              <a:rPr lang="en-US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-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то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твердиня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життя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кого я, _____, буду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лякатись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?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27:1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18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Одного прошу я, _____,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 Господа Ісуса, буду жадати того, щоб я міг пробувати в Господній присутності по всі дні свого життя, щоб я міг оглядати Господню приємність</a:t>
            </a:r>
            <a:br>
              <a:rPr lang="en-US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проводом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Святого Духа </a:t>
            </a:r>
            <a:r>
              <a:rPr lang="ru-RU" sz="36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пробувати</a:t>
            </a:r>
            <a:r>
              <a:rPr lang="ru-RU" sz="36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32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81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uk-UA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 Небесний Отець заховає мене дня нещастя в Своїй присутності, сховає мене, ______, потаємно в Своєму наметі, на скелю мене проведе!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27:5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01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1556792"/>
            <a:ext cx="9144000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А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тепер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піднесеться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моя голова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понад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ворогами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моїми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навколо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і я, _____,</a:t>
            </a:r>
            <a:b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присутності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буду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приносити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духовні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плоди при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відзвуках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сурм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і я буду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співати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грати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Господеві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27:6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0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Почуй, Господи, голос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коли кличу, і помилуй мене,</a:t>
            </a:r>
            <a:br>
              <a:rPr lang="en-US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озвися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мене, давши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успіх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та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результати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27:7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87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5365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 Святого Духа промовило серце моє: Шукайте Мого лиця! </a:t>
            </a:r>
            <a:r>
              <a:rPr lang="uk-UA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ому, Господи, я, _______, буду шукати обличчя Твого: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27:8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2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48965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 ховай же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обличчя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Ісусе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у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гніві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раба не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відкинь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допоможи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заснувати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нову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церкву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був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поміч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не кидай мене, і не лишай мене, Боже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спасіння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мого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потрібна</a:t>
            </a:r>
            <a:r>
              <a:rPr lang="ru-RU" sz="4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Твоя сила.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27:9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57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016732"/>
            <a:ext cx="8280920" cy="48245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Дорогу Свою у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справі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благовістя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покажи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мені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______, Господи, і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провадь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 стежкою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рівною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до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заснування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нової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церкви, ради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моїх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400" b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ворогів</a:t>
            </a:r>
            <a:r>
              <a:rPr lang="ru-RU" sz="4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27:11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06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341</Words>
  <Application>Microsoft Office PowerPoint</Application>
  <PresentationFormat>On-screen Show (4:3)</PresentationFormat>
  <Paragraphs>89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27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ПЛвЦ Рівне</cp:lastModifiedBy>
  <cp:revision>170</cp:revision>
  <dcterms:created xsi:type="dcterms:W3CDTF">2011-03-25T18:27:23Z</dcterms:created>
  <dcterms:modified xsi:type="dcterms:W3CDTF">2024-06-08T14:19:48Z</dcterms:modified>
</cp:coreProperties>
</file>